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639C1-F7F5-43AD-B0EE-D77C46FC4B17}" type="datetimeFigureOut">
              <a:rPr lang="en-US" smtClean="0"/>
              <a:pPr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93DA-F4BA-45A0-86B7-D52C2FEAAE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643042" y="192880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NAME- NIDHI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CLASS- 12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“COMMERCE”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28662" y="400050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Presentation On-</a:t>
            </a:r>
          </a:p>
          <a:p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Arial Rounded MT Bold" pitchFamily="34" charset="0"/>
              </a:rPr>
              <a:t>WORLD NO TOBACCO DAY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- World No Tobacco Day PowerPoint Template and Googl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392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8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NAME- NIDHI CLASS- 12TH  “COMMERCE”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NAME- NIDHI CLASS- 12TH  “COMMERCE”</dc:title>
  <dc:creator>user</dc:creator>
  <cp:lastModifiedBy>user</cp:lastModifiedBy>
  <cp:revision>1</cp:revision>
  <dcterms:created xsi:type="dcterms:W3CDTF">2023-05-31T10:03:08Z</dcterms:created>
  <dcterms:modified xsi:type="dcterms:W3CDTF">2023-05-31T10:21:44Z</dcterms:modified>
</cp:coreProperties>
</file>