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C0F7-E506-460A-A9FF-1B01F8D91D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39389-80A1-4F71-9335-43CBB1A42C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43174" y="2130425"/>
            <a:ext cx="6143668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WORLD 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NO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TOBACCO DAY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57422" y="428625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By- SONALI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12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TH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SCIENCE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0100" y="3857628"/>
            <a:ext cx="7772400" cy="1470025"/>
          </a:xfrm>
        </p:spPr>
        <p:txBody>
          <a:bodyPr/>
          <a:lstStyle/>
          <a:p>
            <a:r>
              <a:rPr lang="en-US" dirty="0" smtClean="0"/>
              <a:t>THANKS YOU!!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143172" y="4000504"/>
            <a:ext cx="6400800" cy="17526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0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spc="300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Introduction</a:t>
            </a:r>
            <a:endParaRPr lang="en-US" sz="6600" b="1" u="sng" spc="300" dirty="0">
              <a:solidFill>
                <a:schemeClr val="accent3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1987, the World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ealth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rganisation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passed a resolution that announced April 7, 1988, as ‘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World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Smoking Day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act was passed to motivate people to prevent using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tobacco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at least 24 hours.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 in 1988,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passed another resolution that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World No Tobacco Day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will be observed on May 31.</a:t>
            </a:r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Why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Do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People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Start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Smoking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?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people who smoke started smoking when they were teenagers.</a:t>
            </a:r>
          </a:p>
          <a:p>
            <a:r>
              <a:rPr lang="en-US" dirty="0" smtClean="0"/>
              <a:t>Those who have friends and/or parents who smoke are more likely to start smoking than those who don’t.</a:t>
            </a:r>
          </a:p>
          <a:p>
            <a:r>
              <a:rPr lang="en-US" dirty="0" smtClean="0"/>
              <a:t>Some teenagers say that they “just wanted to try it” or they thought it was “cool” to smoke.</a:t>
            </a:r>
          </a:p>
          <a:p>
            <a:r>
              <a:rPr lang="en-US" dirty="0" smtClean="0"/>
              <a:t>To avoid tension, anxiety, depressant.</a:t>
            </a:r>
          </a:p>
          <a:p>
            <a:r>
              <a:rPr lang="en-US" dirty="0" smtClean="0"/>
              <a:t>Movies showing people smoking are another big influence.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500043"/>
            <a:ext cx="7962900" cy="58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4991100" cy="338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Causes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047875" cy="3376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Statistics</a:t>
            </a:r>
            <a:endParaRPr lang="en-US" sz="5400" b="1" u="sng" dirty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354544" cy="1393821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 </a:t>
            </a:r>
            <a:r>
              <a:rPr lang="en-US" dirty="0" smtClean="0"/>
              <a:t>Tobacco</a:t>
            </a:r>
            <a:r>
              <a:rPr lang="en-US" b="0" dirty="0" smtClean="0"/>
              <a:t> is one of the biggest public health threats the </a:t>
            </a:r>
            <a:r>
              <a:rPr lang="en-US" dirty="0" smtClean="0"/>
              <a:t>world</a:t>
            </a:r>
            <a:r>
              <a:rPr lang="en-US" b="0" dirty="0" smtClean="0"/>
              <a:t> has </a:t>
            </a:r>
            <a:r>
              <a:rPr lang="en-US" dirty="0" smtClean="0"/>
              <a:t>ever</a:t>
            </a:r>
            <a:r>
              <a:rPr lang="en-US" b="0" dirty="0" smtClean="0"/>
              <a:t> faced, killing move than 8 million people a year around the world</a:t>
            </a:r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139382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b="0" dirty="0" smtClean="0"/>
              <a:t>According to WHO, tobacco kill more than 1 million people each year in </a:t>
            </a:r>
            <a:r>
              <a:rPr lang="en-US" sz="2000" dirty="0" smtClean="0"/>
              <a:t>India</a:t>
            </a:r>
            <a:r>
              <a:rPr lang="en-US" sz="2000" b="0" dirty="0" smtClean="0"/>
              <a:t>, accounting for 9.5% of all </a:t>
            </a:r>
            <a:r>
              <a:rPr lang="en-US" sz="2000" dirty="0" smtClean="0"/>
              <a:t>Deaths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 flipH="1">
            <a:off x="8686800" y="3143247"/>
            <a:ext cx="100042" cy="29829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73581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Facts</a:t>
            </a:r>
            <a:endParaRPr lang="en-US" sz="6600" b="1" u="sng" dirty="0">
              <a:solidFill>
                <a:schemeClr val="accent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5376852" cy="32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Benefits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of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not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taking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4800" b="1" u="sng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tobacco</a:t>
            </a:r>
            <a:endParaRPr lang="en-US" sz="4800" b="1" u="sng" dirty="0">
              <a:solidFill>
                <a:schemeClr val="accent5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Good health.</a:t>
            </a:r>
          </a:p>
          <a:p>
            <a:r>
              <a:rPr lang="en-US" sz="2800" dirty="0" smtClean="0"/>
              <a:t>Prevent different type of disease.</a:t>
            </a:r>
          </a:p>
          <a:p>
            <a:r>
              <a:rPr lang="en-US" sz="2800" dirty="0" smtClean="0"/>
              <a:t>Family life will be better.</a:t>
            </a:r>
          </a:p>
          <a:p>
            <a:r>
              <a:rPr lang="en-US" sz="2800" dirty="0" smtClean="0"/>
              <a:t>Avoid dependency and live happy life.</a:t>
            </a:r>
          </a:p>
          <a:p>
            <a:r>
              <a:rPr lang="en-US" sz="2800" dirty="0" smtClean="0"/>
              <a:t>Longer survival.</a:t>
            </a:r>
          </a:p>
          <a:p>
            <a:r>
              <a:rPr lang="en-US" sz="2800" dirty="0" smtClean="0"/>
              <a:t>Lower risk for infection.</a:t>
            </a:r>
          </a:p>
          <a:p>
            <a:r>
              <a:rPr lang="en-US" sz="2800" dirty="0" smtClean="0"/>
              <a:t>Easier breathing.</a:t>
            </a:r>
          </a:p>
          <a:p>
            <a:r>
              <a:rPr lang="en-US" sz="2800" dirty="0" smtClean="0"/>
              <a:t>Better quality of life.</a:t>
            </a:r>
            <a:endParaRPr lang="en-US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Pledge</a:t>
            </a:r>
            <a:endParaRPr lang="en-US" sz="5400" b="1" u="sng" dirty="0">
              <a:solidFill>
                <a:schemeClr val="tx2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occasion of world no tobacco day, I take a pledge that I shall never smoke, and consume any type of tobacco products in my life and motivate and acquaintance to not to smoke and use any tobacco products. I shall keep the campus of my school tobacco free and also motivate my colleagues for the same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310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WORLD NO TOBACCO DAY</vt:lpstr>
      <vt:lpstr>Introduction</vt:lpstr>
      <vt:lpstr>Why Do People Start Smoking ?</vt:lpstr>
      <vt:lpstr>Slide 4</vt:lpstr>
      <vt:lpstr>Causes</vt:lpstr>
      <vt:lpstr>Statistics</vt:lpstr>
      <vt:lpstr>Facts</vt:lpstr>
      <vt:lpstr>Benefits of not taking tobacco</vt:lpstr>
      <vt:lpstr>Pledge</vt:lpstr>
      <vt:lpstr>THANKS YOU!!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NO TOBACCO DAY</dc:title>
  <dc:creator>user</dc:creator>
  <cp:lastModifiedBy>user</cp:lastModifiedBy>
  <cp:revision>2</cp:revision>
  <dcterms:created xsi:type="dcterms:W3CDTF">2023-05-31T08:32:59Z</dcterms:created>
  <dcterms:modified xsi:type="dcterms:W3CDTF">2023-05-31T10:42:11Z</dcterms:modified>
</cp:coreProperties>
</file>